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43" r:id="rId1"/>
  </p:sldMasterIdLst>
  <p:notesMasterIdLst>
    <p:notesMasterId r:id="rId12"/>
  </p:notesMasterIdLst>
  <p:handoutMasterIdLst>
    <p:handoutMasterId r:id="rId13"/>
  </p:handoutMasterIdLst>
  <p:sldIdLst>
    <p:sldId id="256" r:id="rId2"/>
    <p:sldId id="281" r:id="rId3"/>
    <p:sldId id="261" r:id="rId4"/>
    <p:sldId id="296" r:id="rId5"/>
    <p:sldId id="266" r:id="rId6"/>
    <p:sldId id="295" r:id="rId7"/>
    <p:sldId id="284" r:id="rId8"/>
    <p:sldId id="294" r:id="rId9"/>
    <p:sldId id="288" r:id="rId10"/>
    <p:sldId id="293" r:id="rId11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76DA951-89FC-459A-95F6-A50962610C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94437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249BF05-F8D2-4DC4-8B91-CAD02B0FFF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26736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79476600-AC66-4CE9-A66A-64A6741003EE}" type="slidenum">
              <a:rPr lang="zh-TW" altLang="en-US" sz="120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2560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2CF9E20A-0C87-40E4-AA12-BBB10864BADB}" type="slidenum">
              <a:rPr lang="zh-TW" altLang="en-US" sz="1200"/>
              <a:pPr algn="r" eaLnBrk="1" hangingPunct="1"/>
              <a:t>10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B9B8B956-CDF9-4CFC-A2C4-33947E878D24}" type="slidenum">
              <a:rPr lang="zh-TW" altLang="en-US" sz="1200"/>
              <a:pPr algn="r"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803FC4FC-5915-484C-8C5E-C2C7ED7B4872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2B1FD59B-2AD4-48E2-B52B-BCB78A6B9705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D46C62A2-E047-43BA-B1AB-A2709C88268E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9841621B-CE21-4552-8D2D-ADA287382D9B}" type="slidenum">
              <a:rPr lang="zh-TW" altLang="en-US" sz="1200"/>
              <a:pPr algn="r"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0207DE06-D841-46BA-A1E9-393964B5E3AD}" type="slidenum">
              <a:rPr lang="zh-TW" altLang="en-US" sz="1200"/>
              <a:pPr algn="r" eaLnBrk="1" hangingPunct="1"/>
              <a:t>7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ED3AED49-C0AB-4FFC-857A-DC4F158DAB59}" type="slidenum">
              <a:rPr lang="zh-TW" altLang="en-US" sz="1200"/>
              <a:pPr algn="r" eaLnBrk="1" hangingPunct="1"/>
              <a:t>8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2355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3595753B-74D1-4FA1-AE56-185717095A2E}" type="slidenum">
              <a:rPr lang="zh-TW" altLang="en-US" sz="1200"/>
              <a:pPr algn="r" eaLnBrk="1" hangingPunct="1"/>
              <a:t>9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75383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1959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迦福市基督徒聚會</a:t>
            </a:r>
            <a:endParaRPr lang="zh-CN" altLang="en-US" sz="1200" dirty="0">
              <a:ea typeface="宋体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 dirty="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6" r:id="rId1"/>
    <p:sldLayoutId id="2147483757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807554"/>
            <a:ext cx="914400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耶穌，我救主，祂是我一切！</a:t>
            </a:r>
          </a:p>
          <a:p>
            <a:pPr algn="ctr" eaLnBrk="1" hangingPunct="1"/>
            <a:r>
              <a:rPr lang="en-US" altLang="zh-TW" sz="2800" dirty="0"/>
              <a:t>Jesus, my Savior, is all things to me;</a:t>
            </a:r>
          </a:p>
          <a:p>
            <a:pPr algn="ctr" eaLnBrk="1" hangingPunct="1"/>
            <a:r>
              <a:rPr lang="zh-TW" altLang="en-US" dirty="0"/>
              <a:t>奇妙的救主，何等的可悅！</a:t>
            </a:r>
          </a:p>
          <a:p>
            <a:pPr algn="ctr" eaLnBrk="1" hangingPunct="1"/>
            <a:r>
              <a:rPr lang="en-US" altLang="zh-TW" sz="2800" dirty="0"/>
              <a:t>Oh, what a wonderful Savior is He!</a:t>
            </a:r>
          </a:p>
          <a:p>
            <a:pPr algn="ctr" eaLnBrk="1" hangingPunct="1"/>
            <a:r>
              <a:rPr lang="zh-TW" altLang="en-US" dirty="0"/>
              <a:t>引導和保護，所有安渡過。</a:t>
            </a:r>
          </a:p>
          <a:p>
            <a:pPr algn="ctr" eaLnBrk="1" hangingPunct="1"/>
            <a:r>
              <a:rPr lang="en-US" altLang="zh-TW" sz="2800" dirty="0"/>
              <a:t>Guiding, protecting, o’er life’s troubled sea,</a:t>
            </a:r>
          </a:p>
          <a:p>
            <a:pPr algn="ctr" eaLnBrk="1" hangingPunct="1"/>
            <a:r>
              <a:rPr lang="zh-TW" altLang="en-US" dirty="0"/>
              <a:t>大能的救主 </a:t>
            </a:r>
            <a:r>
              <a:rPr lang="en-US" altLang="zh-TW" dirty="0"/>
              <a:t>-</a:t>
            </a:r>
            <a:r>
              <a:rPr lang="zh-TW" altLang="en-US" dirty="0"/>
              <a:t> 耶穌為我。</a:t>
            </a:r>
          </a:p>
          <a:p>
            <a:pPr algn="ctr" eaLnBrk="1" hangingPunct="1"/>
            <a:r>
              <a:rPr lang="en-US" altLang="zh-TW" sz="2800" dirty="0"/>
              <a:t>Mighty </a:t>
            </a:r>
            <a:r>
              <a:rPr lang="en-US" altLang="zh-TW" sz="2800" dirty="0" err="1"/>
              <a:t>Deliv’rer</a:t>
            </a:r>
            <a:r>
              <a:rPr lang="en-US" altLang="zh-TW" sz="2800" dirty="0"/>
              <a:t> - Jesus for me!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78396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zh-TW" sz="3100" b="1" dirty="0">
                <a:latin typeface="Arial Narrow" pitchFamily="34" charset="0"/>
                <a:ea typeface="PMingLiU" pitchFamily="18" charset="-120"/>
              </a:rPr>
              <a:t>H425</a:t>
            </a:r>
            <a:r>
              <a:rPr lang="en-US" altLang="zh-TW" sz="2800" b="1" dirty="0">
                <a:latin typeface="Arial Narrow" pitchFamily="34" charset="0"/>
                <a:ea typeface="PMingLiU" pitchFamily="18" charset="-120"/>
              </a:rPr>
              <a:t>  </a:t>
            </a:r>
            <a:r>
              <a:rPr lang="zh-TW" altLang="en-US" sz="29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耶穌為我</a:t>
            </a:r>
            <a:r>
              <a:rPr lang="en-US" altLang="zh-TW" sz="2900" i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en-US" altLang="zh-TW" sz="3200" b="1" dirty="0">
                <a:latin typeface="Arial Narrow" pitchFamily="34" charset="0"/>
                <a:ea typeface="PMingLiU" pitchFamily="18" charset="-120"/>
              </a:rPr>
            </a:br>
            <a:r>
              <a:rPr lang="zh-TW" altLang="en-US" sz="1800" b="1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JESUS FOR ME (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1/5, 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1/2)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2385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H425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5/5,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2/2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耶穌為我！耶穌為我！</a:t>
            </a:r>
          </a:p>
          <a:p>
            <a:pPr algn="ctr" eaLnBrk="1" hangingPunct="1"/>
            <a:r>
              <a:rPr lang="en-US" altLang="zh-TW" sz="2800" dirty="0"/>
              <a:t>Jesus for me! Jesus for me!</a:t>
            </a:r>
          </a:p>
          <a:p>
            <a:pPr algn="ctr" eaLnBrk="1" hangingPunct="1"/>
            <a:r>
              <a:rPr lang="zh-TW" altLang="en-US" dirty="0"/>
              <a:t>每時候，每處所，耶穌為我！</a:t>
            </a:r>
          </a:p>
          <a:p>
            <a:pPr algn="ctr" eaLnBrk="1" hangingPunct="1"/>
            <a:r>
              <a:rPr lang="en-US" altLang="zh-TW" sz="2800" dirty="0"/>
              <a:t>All the time, </a:t>
            </a:r>
            <a:r>
              <a:rPr lang="en-US" altLang="zh-TW" sz="2800" dirty="0" err="1"/>
              <a:t>ev’rywhere</a:t>
            </a:r>
            <a:r>
              <a:rPr lang="en-US" altLang="zh-TW" sz="2800" dirty="0"/>
              <a:t>, Jesus for me!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2385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H425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1/5,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2/2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耶穌為我！耶穌為我！</a:t>
            </a:r>
          </a:p>
          <a:p>
            <a:pPr algn="ctr" eaLnBrk="1" hangingPunct="1"/>
            <a:r>
              <a:rPr lang="en-US" altLang="zh-TW" sz="2800" dirty="0"/>
              <a:t>Jesus for me! Jesus for me!</a:t>
            </a:r>
          </a:p>
          <a:p>
            <a:pPr algn="ctr" eaLnBrk="1" hangingPunct="1"/>
            <a:r>
              <a:rPr lang="zh-TW" altLang="en-US" dirty="0"/>
              <a:t>每時候，每處所，耶穌為我！</a:t>
            </a:r>
          </a:p>
          <a:p>
            <a:pPr algn="ctr" eaLnBrk="1" hangingPunct="1"/>
            <a:r>
              <a:rPr lang="en-US" altLang="zh-TW" sz="2800" dirty="0"/>
              <a:t>All the time, </a:t>
            </a:r>
            <a:r>
              <a:rPr lang="en-US" altLang="zh-TW" sz="2800" dirty="0" err="1"/>
              <a:t>ev’rywhere</a:t>
            </a:r>
            <a:r>
              <a:rPr lang="en-US" altLang="zh-TW" sz="2800" dirty="0"/>
              <a:t>, Jesus for me!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</a:rPr>
              <a:t>H425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</a:rPr>
              <a:t>2/5,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</a:rPr>
              <a:t>1/2)</a:t>
            </a:r>
          </a:p>
          <a:p>
            <a:pPr algn="ctr" eaLnBrk="1" hangingPunct="1"/>
            <a:r>
              <a:rPr lang="zh-TW" altLang="en-US" dirty="0"/>
              <a:t>耶穌於康健，耶穌於病痛，</a:t>
            </a:r>
          </a:p>
          <a:p>
            <a:pPr algn="ctr" eaLnBrk="1" hangingPunct="1"/>
            <a:r>
              <a:rPr lang="en-US" altLang="zh-TW" sz="2800" dirty="0"/>
              <a:t>Jesus in sickness, and Jesus in health,</a:t>
            </a:r>
          </a:p>
          <a:p>
            <a:pPr algn="ctr" eaLnBrk="1" hangingPunct="1"/>
            <a:r>
              <a:rPr lang="zh-TW" altLang="en-US" dirty="0"/>
              <a:t>耶穌於富裕，或是於貧窮；</a:t>
            </a:r>
          </a:p>
          <a:p>
            <a:pPr algn="ctr" eaLnBrk="1" hangingPunct="1"/>
            <a:r>
              <a:rPr lang="en-US" altLang="zh-TW" sz="2800" dirty="0"/>
              <a:t>Jesus in poverty, comfort or wealth,</a:t>
            </a:r>
          </a:p>
          <a:p>
            <a:pPr algn="ctr" eaLnBrk="1" hangingPunct="1"/>
            <a:r>
              <a:rPr lang="zh-TW" altLang="en-US" dirty="0"/>
              <a:t>無論是日光，無論是風波，</a:t>
            </a:r>
          </a:p>
          <a:p>
            <a:pPr algn="ctr" eaLnBrk="1" hangingPunct="1"/>
            <a:r>
              <a:rPr lang="en-US" altLang="zh-TW" sz="2800" dirty="0"/>
              <a:t>Sunshine or tempest, whatever it be,</a:t>
            </a:r>
          </a:p>
          <a:p>
            <a:pPr algn="ctr" eaLnBrk="1" hangingPunct="1"/>
            <a:r>
              <a:rPr lang="zh-TW" altLang="en-US" dirty="0"/>
              <a:t>祂是我平安 </a:t>
            </a:r>
            <a:r>
              <a:rPr lang="en-US" altLang="zh-TW" dirty="0"/>
              <a:t>- </a:t>
            </a:r>
            <a:r>
              <a:rPr lang="zh-TW" altLang="en-US" dirty="0"/>
              <a:t>耶穌為我</a:t>
            </a:r>
          </a:p>
          <a:p>
            <a:pPr algn="ctr" eaLnBrk="1" hangingPunct="1"/>
            <a:r>
              <a:rPr lang="en-US" altLang="zh-TW" sz="2800" dirty="0"/>
              <a:t>He is my Safety - Jesus for me!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2385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H425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2/5,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2/2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耶穌為我！耶穌為我！</a:t>
            </a:r>
          </a:p>
          <a:p>
            <a:pPr algn="ctr" eaLnBrk="1" hangingPunct="1"/>
            <a:r>
              <a:rPr lang="en-US" altLang="zh-TW" sz="2800" dirty="0"/>
              <a:t>Jesus for me! Jesus for me!</a:t>
            </a:r>
          </a:p>
          <a:p>
            <a:pPr algn="ctr" eaLnBrk="1" hangingPunct="1"/>
            <a:r>
              <a:rPr lang="zh-TW" altLang="en-US" dirty="0"/>
              <a:t>每時候，每處所，耶穌為我！</a:t>
            </a:r>
          </a:p>
          <a:p>
            <a:pPr algn="ctr" eaLnBrk="1" hangingPunct="1"/>
            <a:r>
              <a:rPr lang="en-US" altLang="zh-TW" sz="2800" dirty="0"/>
              <a:t>All the time, </a:t>
            </a:r>
            <a:r>
              <a:rPr lang="en-US" altLang="zh-TW" sz="2800" dirty="0" err="1"/>
              <a:t>ev’rywhere</a:t>
            </a:r>
            <a:r>
              <a:rPr lang="en-US" altLang="zh-TW" sz="2800" dirty="0"/>
              <a:t>, Jesus for me!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</a:rPr>
              <a:t>H425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</a:rPr>
              <a:t>3/5,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</a:rPr>
              <a:t>1/2)</a:t>
            </a:r>
          </a:p>
          <a:p>
            <a:pPr algn="ctr" eaLnBrk="1" hangingPunct="1"/>
            <a:r>
              <a:rPr lang="zh-TW" altLang="en-US" dirty="0"/>
              <a:t>祂是我磐石、堡壘和盾牌，</a:t>
            </a:r>
          </a:p>
          <a:p>
            <a:pPr algn="ctr" eaLnBrk="1" hangingPunct="1"/>
            <a:r>
              <a:rPr lang="en-US" altLang="zh-TW" sz="2800" dirty="0"/>
              <a:t>He is my Refuge, my Rock, and my Tower,</a:t>
            </a:r>
          </a:p>
          <a:p>
            <a:pPr algn="ctr" eaLnBrk="1" hangingPunct="1"/>
            <a:r>
              <a:rPr lang="zh-TW" altLang="en-US" dirty="0"/>
              <a:t>祂是我生命、亮光和高臺；</a:t>
            </a:r>
          </a:p>
          <a:p>
            <a:pPr algn="ctr" eaLnBrk="1" hangingPunct="1"/>
            <a:r>
              <a:rPr lang="en-US" altLang="zh-TW" sz="2800" dirty="0"/>
              <a:t>He is my Fortress, my strength and my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;</a:t>
            </a:r>
          </a:p>
          <a:p>
            <a:pPr algn="ctr" eaLnBrk="1" hangingPunct="1"/>
            <a:r>
              <a:rPr lang="zh-TW" altLang="en-US" dirty="0"/>
              <a:t>我的保護者，我的避難所，</a:t>
            </a:r>
          </a:p>
          <a:p>
            <a:pPr algn="ctr" eaLnBrk="1" hangingPunct="1"/>
            <a:r>
              <a:rPr lang="en-US" altLang="zh-TW" sz="2800" dirty="0"/>
              <a:t>Life everlasting, my </a:t>
            </a:r>
            <a:r>
              <a:rPr lang="en-US" altLang="zh-TW" sz="2800" dirty="0" err="1"/>
              <a:t>Daysman</a:t>
            </a:r>
            <a:r>
              <a:rPr lang="en-US" altLang="zh-TW" sz="2800" dirty="0"/>
              <a:t> is He,</a:t>
            </a:r>
          </a:p>
          <a:p>
            <a:pPr algn="ctr" eaLnBrk="1" hangingPunct="1"/>
            <a:r>
              <a:rPr lang="zh-TW" altLang="en-US" dirty="0"/>
              <a:t>我的救贖主 </a:t>
            </a:r>
            <a:r>
              <a:rPr lang="en-US" altLang="zh-TW" dirty="0"/>
              <a:t>- </a:t>
            </a:r>
            <a:r>
              <a:rPr lang="zh-TW" altLang="en-US" dirty="0"/>
              <a:t>耶穌為我。</a:t>
            </a:r>
          </a:p>
          <a:p>
            <a:pPr algn="ctr" eaLnBrk="1" hangingPunct="1"/>
            <a:r>
              <a:rPr lang="en-US" altLang="zh-TW" sz="2800" dirty="0"/>
              <a:t>Blessed Redeemer - Jesus for me!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368300"/>
            <a:ext cx="9144000" cy="250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latin typeface="Arial" pitchFamily="34" charset="0"/>
                <a:ea typeface="PMingLiU" pitchFamily="18" charset="-120"/>
              </a:rPr>
              <a:t>H425  (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3/5, 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2/2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副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)</a:t>
            </a:r>
          </a:p>
          <a:p>
            <a:pPr algn="ctr"/>
            <a:endParaRPr lang="zh-TW" altLang="en-US" sz="800"/>
          </a:p>
          <a:p>
            <a:pPr algn="ctr" eaLnBrk="1" hangingPunct="1"/>
            <a:r>
              <a:rPr lang="zh-TW" altLang="en-US"/>
              <a:t>耶穌為我！耶穌為我！</a:t>
            </a:r>
          </a:p>
          <a:p>
            <a:pPr algn="ctr" eaLnBrk="1" hangingPunct="1"/>
            <a:r>
              <a:rPr lang="en-US" altLang="zh-TW" sz="2800"/>
              <a:t>Jesus for me! Jesus for me!</a:t>
            </a:r>
          </a:p>
          <a:p>
            <a:pPr algn="ctr" eaLnBrk="1" hangingPunct="1"/>
            <a:r>
              <a:rPr lang="zh-TW" altLang="en-US"/>
              <a:t>每時候，每處所，耶穌為我！</a:t>
            </a:r>
          </a:p>
          <a:p>
            <a:pPr algn="ctr" eaLnBrk="1" hangingPunct="1"/>
            <a:r>
              <a:rPr lang="en-US" altLang="zh-TW" sz="2800"/>
              <a:t>All the time, ev’rywhere, Jesus for me!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</a:rPr>
              <a:t>H425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</a:rPr>
              <a:t>4/5,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</a:rPr>
              <a:t>1/2)</a:t>
            </a:r>
          </a:p>
          <a:p>
            <a:pPr algn="ctr" eaLnBrk="1" hangingPunct="1"/>
            <a:r>
              <a:rPr lang="zh-TW" altLang="en-US" dirty="0"/>
              <a:t>祂是我先知、祭司和君王，</a:t>
            </a:r>
          </a:p>
          <a:p>
            <a:pPr algn="ctr" eaLnBrk="1" hangingPunct="1"/>
            <a:r>
              <a:rPr lang="en-US" altLang="zh-TW" sz="2800" dirty="0"/>
              <a:t>He is my Prophet, my Priest, and my King;</a:t>
            </a:r>
          </a:p>
          <a:p>
            <a:pPr algn="ctr" eaLnBrk="1" hangingPunct="1"/>
            <a:r>
              <a:rPr lang="zh-TW" altLang="en-US" dirty="0"/>
              <a:t>我的生命泉，我的生命糧；</a:t>
            </a:r>
          </a:p>
          <a:p>
            <a:pPr algn="ctr" eaLnBrk="1" hangingPunct="1"/>
            <a:r>
              <a:rPr lang="en-US" altLang="zh-TW" sz="2800" dirty="0"/>
              <a:t>He is my Bread of Life, Fountain and Spring;</a:t>
            </a:r>
          </a:p>
          <a:p>
            <a:pPr algn="ctr" eaLnBrk="1" hangingPunct="1"/>
            <a:r>
              <a:rPr lang="zh-TW" altLang="en-US" dirty="0"/>
              <a:t>祂是我信實和我的寄託，</a:t>
            </a:r>
          </a:p>
          <a:p>
            <a:pPr algn="ctr" eaLnBrk="1" hangingPunct="1"/>
            <a:r>
              <a:rPr lang="en-US" altLang="zh-TW" sz="2800" dirty="0"/>
              <a:t>Bright Sun of Righteousness, Daystar is He.</a:t>
            </a:r>
          </a:p>
          <a:p>
            <a:pPr algn="ctr" eaLnBrk="1" hangingPunct="1"/>
            <a:r>
              <a:rPr lang="zh-TW" altLang="en-US" dirty="0"/>
              <a:t>我的拯救角 </a:t>
            </a:r>
            <a:r>
              <a:rPr lang="en-US" altLang="zh-TW" dirty="0"/>
              <a:t>- </a:t>
            </a:r>
            <a:r>
              <a:rPr lang="zh-TW" altLang="en-US" dirty="0"/>
              <a:t>耶穌為我。</a:t>
            </a:r>
          </a:p>
          <a:p>
            <a:pPr algn="ctr" eaLnBrk="1" hangingPunct="1"/>
            <a:r>
              <a:rPr lang="en-US" altLang="zh-TW" sz="2800" dirty="0"/>
              <a:t>Horn of Salvation - Jesus for me!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2385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H425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4/5,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2/2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耶穌為我！耶穌為我！</a:t>
            </a:r>
          </a:p>
          <a:p>
            <a:pPr algn="ctr" eaLnBrk="1" hangingPunct="1"/>
            <a:r>
              <a:rPr lang="en-US" altLang="zh-TW" sz="2800" dirty="0"/>
              <a:t>Jesus for me! Jesus for me!</a:t>
            </a:r>
          </a:p>
          <a:p>
            <a:pPr algn="ctr" eaLnBrk="1" hangingPunct="1"/>
            <a:r>
              <a:rPr lang="zh-TW" altLang="en-US" dirty="0"/>
              <a:t>每時候，每處所，耶穌為我！</a:t>
            </a:r>
          </a:p>
          <a:p>
            <a:pPr algn="ctr" eaLnBrk="1" hangingPunct="1"/>
            <a:r>
              <a:rPr lang="en-US" altLang="zh-TW" sz="2800" dirty="0"/>
              <a:t>All the time, </a:t>
            </a:r>
            <a:r>
              <a:rPr lang="en-US" altLang="zh-TW" sz="2800" dirty="0" err="1"/>
              <a:t>ev’rywhere</a:t>
            </a:r>
            <a:r>
              <a:rPr lang="en-US" altLang="zh-TW" sz="2800" dirty="0"/>
              <a:t>, Jesus for me!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</a:rPr>
              <a:t>H425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</a:rPr>
              <a:t>5/5,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</a:rPr>
              <a:t>1/2)</a:t>
            </a:r>
          </a:p>
          <a:p>
            <a:pPr algn="ctr" eaLnBrk="1" hangingPunct="1"/>
            <a:r>
              <a:rPr lang="zh-TW" altLang="en-US" dirty="0"/>
              <a:t>耶穌於喜樂，或是於痛苦，</a:t>
            </a:r>
          </a:p>
          <a:p>
            <a:pPr algn="ctr" eaLnBrk="1" hangingPunct="1"/>
            <a:r>
              <a:rPr lang="en-US" altLang="zh-TW" sz="2800" dirty="0"/>
              <a:t>Jesus in sorrow, in joy, or in pain;</a:t>
            </a:r>
          </a:p>
          <a:p>
            <a:pPr algn="ctr" eaLnBrk="1" hangingPunct="1"/>
            <a:r>
              <a:rPr lang="zh-TW" altLang="en-US" dirty="0"/>
              <a:t>損失或利益，祂是我寶庫；</a:t>
            </a:r>
          </a:p>
          <a:p>
            <a:pPr algn="ctr" eaLnBrk="1" hangingPunct="1"/>
            <a:r>
              <a:rPr lang="en-US" altLang="zh-TW" sz="2800" dirty="0"/>
              <a:t>Jesus my Treasure, in loss or in gain;</a:t>
            </a:r>
          </a:p>
          <a:p>
            <a:pPr algn="ctr" eaLnBrk="1" hangingPunct="1"/>
            <a:r>
              <a:rPr lang="zh-TW" altLang="en-US" dirty="0"/>
              <a:t>無論在何處，祂顧我輭弱，</a:t>
            </a:r>
          </a:p>
          <a:p>
            <a:pPr algn="ctr" eaLnBrk="1" hangingPunct="1"/>
            <a:r>
              <a:rPr lang="en-US" altLang="zh-TW" sz="2800" dirty="0"/>
              <a:t>Constant Companion </a:t>
            </a:r>
            <a:r>
              <a:rPr lang="en-US" altLang="zh-TW" sz="2800" dirty="0" err="1"/>
              <a:t>where’er</a:t>
            </a:r>
            <a:r>
              <a:rPr lang="en-US" altLang="zh-TW" sz="2800" dirty="0"/>
              <a:t> I may be;</a:t>
            </a:r>
          </a:p>
          <a:p>
            <a:pPr algn="ctr" eaLnBrk="1" hangingPunct="1"/>
            <a:r>
              <a:rPr lang="zh-TW" altLang="en-US" dirty="0"/>
              <a:t>留世或離世 </a:t>
            </a:r>
            <a:r>
              <a:rPr lang="en-US" altLang="zh-TW" dirty="0"/>
              <a:t>- </a:t>
            </a:r>
            <a:r>
              <a:rPr lang="zh-TW" altLang="en-US" dirty="0"/>
              <a:t>耶穌為我。</a:t>
            </a:r>
          </a:p>
          <a:p>
            <a:pPr algn="ctr" eaLnBrk="1" hangingPunct="1"/>
            <a:r>
              <a:rPr lang="en-US" altLang="zh-TW" sz="2800" dirty="0"/>
              <a:t>Living or dying - Jesus for me!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5183</TotalTime>
  <Words>634</Words>
  <Application>Microsoft Office PowerPoint</Application>
  <PresentationFormat>On-screen Show (16:9)</PresentationFormat>
  <Paragraphs>81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ＭＳ Ｐゴシック</vt:lpstr>
      <vt:lpstr>宋体</vt:lpstr>
      <vt:lpstr>Microsoft JhengHei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H425  耶穌為我   JESUS FOR ME (節1/5, 頁1/2)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198</cp:revision>
  <dcterms:created xsi:type="dcterms:W3CDTF">2017-05-31T13:25:15Z</dcterms:created>
  <dcterms:modified xsi:type="dcterms:W3CDTF">2017-08-05T22:34:34Z</dcterms:modified>
</cp:coreProperties>
</file>